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0972800" cy="2743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48945"/>
            <a:ext cx="82296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440815"/>
            <a:ext cx="82296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146050"/>
            <a:ext cx="2366010" cy="2324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146050"/>
            <a:ext cx="6960870" cy="23247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683895"/>
            <a:ext cx="946404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835785"/>
            <a:ext cx="946404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46050"/>
            <a:ext cx="9464040" cy="5302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09" y="672465"/>
            <a:ext cx="4642008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09" y="1002030"/>
            <a:ext cx="4642008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672465"/>
            <a:ext cx="4664869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1002030"/>
            <a:ext cx="4664869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146050"/>
            <a:ext cx="946404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730250"/>
            <a:ext cx="946404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2542540"/>
            <a:ext cx="37033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ct val="800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Picture 8" descr="FAG"/>
          <p:cNvPicPr>
            <a:picLocks noChangeAspect="1"/>
          </p:cNvPicPr>
          <p:nvPr/>
        </p:nvPicPr>
        <p:blipFill>
          <a:blip r:embed="rId1"/>
          <a:srcRect t="6465" b="48790"/>
          <a:stretch>
            <a:fillRect/>
          </a:stretch>
        </p:blipFill>
        <p:spPr>
          <a:xfrm>
            <a:off x="0" y="-1905"/>
            <a:ext cx="8180705" cy="2745740"/>
          </a:xfrm>
          <a:prstGeom prst="rect">
            <a:avLst/>
          </a:prstGeom>
        </p:spPr>
      </p:pic>
      <p:pic>
        <p:nvPicPr>
          <p:cNvPr id="10" name="Picture 9" descr="FAG"/>
          <p:cNvPicPr>
            <a:picLocks noChangeAspect="1"/>
          </p:cNvPicPr>
          <p:nvPr/>
        </p:nvPicPr>
        <p:blipFill>
          <a:blip r:embed="rId1"/>
          <a:srcRect l="59908" t="6465" b="48790"/>
          <a:stretch>
            <a:fillRect/>
          </a:stretch>
        </p:blipFill>
        <p:spPr>
          <a:xfrm flipH="1">
            <a:off x="8163560" y="-3175"/>
            <a:ext cx="2823845" cy="27457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rcRect t="34910" b="49268"/>
          <a:stretch>
            <a:fillRect/>
          </a:stretch>
        </p:blipFill>
        <p:spPr>
          <a:xfrm>
            <a:off x="1824990" y="-1069340"/>
            <a:ext cx="3036570" cy="6426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rcRect t="56869"/>
          <a:stretch>
            <a:fillRect/>
          </a:stretch>
        </p:blipFill>
        <p:spPr>
          <a:xfrm>
            <a:off x="7331710" y="-1444625"/>
            <a:ext cx="1686560" cy="972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285" y="1350645"/>
            <a:ext cx="2609850" cy="13188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003290" y="662940"/>
            <a:ext cx="1932940" cy="64071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145" y="1351280"/>
            <a:ext cx="2622550" cy="13157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8613775" y="660400"/>
            <a:ext cx="1939290" cy="643255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2043430" y="1885315"/>
            <a:ext cx="2068195" cy="812165"/>
          </a:xfrm>
          <a:prstGeom prst="roundRect">
            <a:avLst/>
          </a:prstGeom>
          <a:blipFill rotWithShape="1"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749935" y="259715"/>
            <a:ext cx="1847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Right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2848610" y="635635"/>
            <a:ext cx="1847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Left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2442210" y="393065"/>
            <a:ext cx="1847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Lidar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2208530" y="915670"/>
            <a:ext cx="8324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Adaptive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Laser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Line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2760980" y="966470"/>
            <a:ext cx="83248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Rolling </a:t>
            </a:r>
            <a:r>
              <a:rPr lang="" altLang="en-US" sz="800">
                <a:solidFill>
                  <a:schemeClr val="bg1"/>
                </a:solidFill>
              </a:rPr>
              <a:t>Shutter</a:t>
            </a:r>
            <a:endParaRPr lang="" altLang="en-US" sz="800">
              <a:solidFill>
                <a:schemeClr val="bg1"/>
              </a:solidFill>
            </a:endParaRPr>
          </a:p>
          <a:p>
            <a:pPr algn="ctr"/>
            <a:r>
              <a:rPr lang="" altLang="en-US" sz="800">
                <a:solidFill>
                  <a:schemeClr val="bg1"/>
                </a:solidFill>
              </a:rPr>
              <a:t>NIR </a:t>
            </a:r>
            <a:endParaRPr lang="" altLang="en-US" sz="800">
              <a:solidFill>
                <a:schemeClr val="bg1"/>
              </a:solidFill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2331085" y="2453005"/>
            <a:ext cx="14039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Seen by Driver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2327275" y="213995"/>
            <a:ext cx="8324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Light Curtain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-508635" y="290830"/>
            <a:ext cx="1847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GPS</a:t>
            </a:r>
            <a:endParaRPr lang="" altLang="en-US" sz="1000">
              <a:solidFill>
                <a:schemeClr val="bg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3587115" y="1583690"/>
            <a:ext cx="1905000" cy="100965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3729990" y="593090"/>
            <a:ext cx="2066925" cy="2857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30"/>
          <p:cNvSpPr txBox="1"/>
          <p:nvPr/>
        </p:nvSpPr>
        <p:spPr>
          <a:xfrm>
            <a:off x="6003925" y="105410"/>
            <a:ext cx="19329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" altLang="en-US" sz="1000">
                <a:solidFill>
                  <a:schemeClr val="bg1"/>
                </a:solidFill>
              </a:rPr>
              <a:t>Per Pixel Depth Distribution Predicted from Monocular 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7640955" y="82550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613775" y="9588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" altLang="en-US" sz="1000">
              <a:solidFill>
                <a:schemeClr val="bg1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7993380" y="1093470"/>
            <a:ext cx="544830" cy="1905"/>
          </a:xfrm>
          <a:prstGeom prst="line">
            <a:avLst/>
          </a:prstGeom>
          <a:ln w="127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35"/>
          <p:cNvSpPr txBox="1"/>
          <p:nvPr/>
        </p:nvSpPr>
        <p:spPr>
          <a:xfrm>
            <a:off x="7131050" y="660400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8"/>
          <a:srcRect l="14489" t="6296" r="66136" b="48148"/>
          <a:stretch>
            <a:fillRect/>
          </a:stretch>
        </p:blipFill>
        <p:spPr>
          <a:xfrm>
            <a:off x="8272145" y="1351280"/>
            <a:ext cx="2621915" cy="1317625"/>
          </a:xfrm>
          <a:prstGeom prst="rect">
            <a:avLst/>
          </a:prstGeom>
        </p:spPr>
      </p:pic>
      <p:sp>
        <p:nvSpPr>
          <p:cNvPr id="39" name="Text Box 38"/>
          <p:cNvSpPr txBox="1"/>
          <p:nvPr/>
        </p:nvSpPr>
        <p:spPr>
          <a:xfrm>
            <a:off x="6923405" y="233172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</a:t>
            </a:r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u</a:t>
            </a:r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9"/>
          <a:srcRect l="17386" t="6852" r="56477" b="46667"/>
          <a:stretch>
            <a:fillRect/>
          </a:stretch>
        </p:blipFill>
        <p:spPr>
          <a:xfrm>
            <a:off x="5582285" y="1351280"/>
            <a:ext cx="2609850" cy="131572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0"/>
          <a:srcRect l="17330" t="5611" r="63172" b="53333"/>
          <a:stretch>
            <a:fillRect/>
          </a:stretch>
        </p:blipFill>
        <p:spPr>
          <a:xfrm>
            <a:off x="8272145" y="1351280"/>
            <a:ext cx="2621915" cy="13157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WPS Presentation</Application>
  <PresentationFormat>Widescreen</PresentationFormat>
  <Paragraphs>33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文泉驿微米黑</vt:lpstr>
      <vt:lpstr>Webdings</vt:lpstr>
      <vt:lpstr>Times New Roman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</dc:title>
  <dc:creator>raaj</dc:creator>
  <cp:lastModifiedBy>raaj</cp:lastModifiedBy>
  <cp:revision>20</cp:revision>
  <dcterms:created xsi:type="dcterms:W3CDTF">2020-10-15T17:58:33Z</dcterms:created>
  <dcterms:modified xsi:type="dcterms:W3CDTF">2020-10-15T17:58:33Z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1033-11.1.0.8722</vt:lpwstr>
  </property>
</Properties>
</file>

<file path=docProps/thumbnail.jpeg>
</file>